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714908" cy="286232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8 желтоқсанға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8</a:t>
            </a:r>
            <a:r>
              <a:rPr lang="kk-KZ" altLang="ru-RU" sz="1200" b="1" dirty="0" smtClean="0">
                <a:solidFill>
                  <a:srgbClr val="000000"/>
                </a:solidFill>
                <a:latin typeface="Times New Roman" pitchFamily="18" charset="0"/>
                <a:cs typeface="Times New Roman" pitchFamily="18" charset="0"/>
              </a:rPr>
              <a:t> 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0-5 м/с. Ауа температурасы түнде 23-25, </a:t>
            </a:r>
            <a:r>
              <a:rPr lang="kk-KZ" sz="1200" smtClean="0">
                <a:latin typeface="Times New Roman" pitchFamily="18" charset="0"/>
                <a:cs typeface="Times New Roman" pitchFamily="18" charset="0"/>
              </a:rPr>
              <a:t>күндіз 13-15 </a:t>
            </a:r>
            <a:r>
              <a:rPr lang="kk-KZ" sz="1200" dirty="0" smtClean="0">
                <a:latin typeface="Times New Roman" pitchFamily="18" charset="0"/>
                <a:cs typeface="Times New Roman" pitchFamily="18" charset="0"/>
              </a:rPr>
              <a:t>градус  аяз  болады. </a:t>
            </a:r>
          </a:p>
          <a:p>
            <a:pPr algn="ctr"/>
            <a:r>
              <a:rPr lang="kk-KZ" sz="1200" b="1" dirty="0" smtClean="0">
                <a:solidFill>
                  <a:srgbClr val="000000"/>
                </a:solidFill>
                <a:latin typeface="Times New Roman" pitchFamily="18" charset="0"/>
                <a:cs typeface="Times New Roman" pitchFamily="18" charset="0"/>
              </a:rPr>
              <a:t>9 желтоқсанға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8</a:t>
            </a:r>
            <a:r>
              <a:rPr lang="kk-KZ" sz="1200" b="1" dirty="0" smtClean="0">
                <a:solidFill>
                  <a:srgbClr val="000000"/>
                </a:solidFill>
                <a:latin typeface="Times New Roman" pitchFamily="18" charset="0"/>
                <a:cs typeface="Times New Roman" pitchFamily="18" charset="0"/>
              </a:rPr>
              <a:t> 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9 </a:t>
            </a:r>
            <a:r>
              <a:rPr lang="ru-RU" sz="1200" b="1" dirty="0" err="1" smtClean="0">
                <a:solidFill>
                  <a:srgbClr val="000000"/>
                </a:solidFill>
                <a:latin typeface="Times New Roman" pitchFamily="18" charset="0"/>
                <a:cs typeface="Times New Roman" pitchFamily="18" charset="0"/>
              </a:rPr>
              <a:t>желтоқсан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 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a:t>
            </a:r>
            <a:r>
              <a:rPr lang="ru-RU" sz="1200" dirty="0" err="1">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2-7 </a:t>
            </a:r>
            <a:r>
              <a:rPr lang="ru-RU" sz="1200" dirty="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22-24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13517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1257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9 </a:t>
            </a:r>
            <a:r>
              <a:rPr lang="ru-RU" sz="1200" dirty="0" err="1"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13817</TotalTime>
  <Words>530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2569</cp:revision>
  <cp:lastPrinted>2021-07-01T07:38:07Z</cp:lastPrinted>
  <dcterms:created xsi:type="dcterms:W3CDTF">2018-03-27T06:03:00Z</dcterms:created>
  <dcterms:modified xsi:type="dcterms:W3CDTF">2022-12-07T09:01:33Z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