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12156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07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Жел оңтүстіктен 0-5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28-30°, күндіз 18-20°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оңтүстіктен 0-5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27-39°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08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0080" y="2413641"/>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19076</TotalTime>
  <Words>564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2676</cp:revision>
  <cp:lastPrinted>2021-07-01T03:56:27Z</cp:lastPrinted>
  <dcterms:created xsi:type="dcterms:W3CDTF">2018-03-27T06:03:00Z</dcterms:created>
  <dcterms:modified xsi:type="dcterms:W3CDTF">2022-12-07T10:23:57Z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