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637786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07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01179"/>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a:t>
            </a:r>
            <a:r>
              <a:rPr lang="kk-KZ" sz="1200" dirty="0" smtClean="0">
                <a:latin typeface="Times New Roman"/>
              </a:rPr>
              <a:t>Т</a:t>
            </a:r>
            <a:r>
              <a:rPr lang="kk-KZ" sz="1200" dirty="0" smtClean="0">
                <a:latin typeface="Times New Roman"/>
                <a:ea typeface="Calibri"/>
              </a:rPr>
              <a:t>аңертең </a:t>
            </a:r>
            <a:r>
              <a:rPr lang="kk-KZ" sz="1200" dirty="0">
                <a:latin typeface="Times New Roman"/>
                <a:ea typeface="Calibri"/>
              </a:rPr>
              <a:t>және күндіз</a:t>
            </a:r>
            <a:r>
              <a:rPr lang="kk-KZ" sz="1200" dirty="0" smtClean="0">
                <a:solidFill>
                  <a:prstClr val="black"/>
                </a:solidFill>
                <a:latin typeface="Times New Roman" pitchFamily="18" charset="0"/>
                <a:cs typeface="Times New Roman" pitchFamily="18" charset="0"/>
              </a:rPr>
              <a:t> аздаған қар жауады. Кей уақытта тұман түседі. </a:t>
            </a:r>
            <a:r>
              <a:rPr lang="kk-KZ" sz="1200" dirty="0" smtClean="0">
                <a:latin typeface="Times New Roman"/>
              </a:rPr>
              <a:t>С</a:t>
            </a:r>
            <a:r>
              <a:rPr lang="kk-KZ" sz="1200" dirty="0" smtClean="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9-14</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10-12, күндіз 4-6 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08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Кей уақытта қар, тұман болады.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a:latin typeface="Times New Roman"/>
                <a:ea typeface="Calibri"/>
              </a:rPr>
              <a:t>батыстан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12-14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3366" y="2494076"/>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14406</TotalTime>
  <Words>567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2837</cp:revision>
  <cp:lastPrinted>2022-12-07T06:04:43Z</cp:lastPrinted>
  <dcterms:created xsi:type="dcterms:W3CDTF">2018-03-27T06:03:00Z</dcterms:created>
  <dcterms:modified xsi:type="dcterms:W3CDTF">2022-12-07T10:18:26Z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