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56211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a:t>
            </a:r>
            <a:r>
              <a:rPr lang="kk-KZ" sz="1200" dirty="0" smtClean="0">
                <a:solidFill>
                  <a:prstClr val="black"/>
                </a:solidFill>
                <a:latin typeface="Times New Roman" pitchFamily="18" charset="0"/>
                <a:cs typeface="Times New Roman" pitchFamily="18" charset="0"/>
              </a:rPr>
              <a:t> 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27-29°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0924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08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kk-KZ" sz="1200" dirty="0" smtClean="0">
                <a:solidFill>
                  <a:prstClr val="black"/>
                </a:solidFill>
                <a:latin typeface="Times New Roman" panose="02020603050405020304" pitchFamily="18" charset="0"/>
                <a:cs typeface="Times New Roman" panose="02020603050405020304" pitchFamily="18" charset="0"/>
              </a:rPr>
              <a:t>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749C2F8-23C3-4A95-A976-9FB1B6BA7313}"/>
              </a:ext>
            </a:extLst>
          </p:cNvPr>
          <p:cNvSpPr txBox="1"/>
          <p:nvPr/>
        </p:nvSpPr>
        <p:spPr>
          <a:xfrm>
            <a:off x="254361" y="803198"/>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Прямоугольник 26"/>
          <p:cNvSpPr/>
          <p:nvPr/>
        </p:nvSpPr>
        <p:spPr>
          <a:xfrm>
            <a:off x="254361" y="2748635"/>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17412</TotalTime>
  <Words>538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2584</cp:revision>
  <cp:lastPrinted>2021-07-01T03:56:27Z</cp:lastPrinted>
  <dcterms:created xsi:type="dcterms:W3CDTF">2018-03-27T06:03:00Z</dcterms:created>
  <dcterms:modified xsi:type="dcterms:W3CDTF">2022-12-07T10:12:28Z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