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5B2B39F-3704-4B06-B8B6-AEEC581A8E7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02DF8-8A42-4EC3-9C58-C144C462DD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0D877-BB86-4457-81B2-E66B2DF59E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A12FA-A776-4247-B28D-847426552A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530A6-F352-4E63-B325-50719784D7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617A3-3A33-47D1-993A-0BE4F42A26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9091D-BC52-4F18-B76B-2593298F4F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998D4-1D99-41DF-B234-53376E008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CA0D3-D6D2-4275-95D3-34EE1C5CA8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70769-BA57-4AD2-8899-6925DF68F8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872C5-2A81-4B9C-B49A-B888608CD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72CB7-8144-432D-AC77-B506511A3D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7B0E981-E6B9-4801-99FB-C62375B349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08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во второй половине дня снег. Ветер 0-5 м/с. Температура воздуха ночью 8-10, днем 3-5 мороза.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декабря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временами </a:t>
            </a:r>
            <a:r>
              <a:rPr lang="ru-RU" altLang="ru-RU">
                <a:solidFill>
                  <a:schemeClr val="tx1"/>
                </a:solidFill>
              </a:rPr>
              <a:t>снег.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</a:t>
            </a:r>
          </a:p>
          <a:p>
            <a:pPr>
              <a:buFont typeface="Arial" charset="0"/>
              <a:buNone/>
            </a:pPr>
            <a:r>
              <a:rPr lang="kk-KZ" altLang="ru-RU">
                <a:solidFill>
                  <a:schemeClr val="tx1"/>
                </a:solidFill>
              </a:rPr>
              <a:t>3-8 м/с. Температура воздуха 10-12 мороза.</a:t>
            </a:r>
            <a:r>
              <a:rPr lang="ru-RU" altLang="ru-RU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08, ночью 09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7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6300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203143" y="1246182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14791</TotalTime>
  <Words>754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2856</cp:revision>
  <cp:lastPrinted>2021-07-01T09:11:30Z</cp:lastPrinted>
  <dcterms:created xsi:type="dcterms:W3CDTF">2018-03-27T06:03:00Z</dcterms:created>
  <dcterms:modified xsi:type="dcterms:W3CDTF">2022-12-07T09:09:59Z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