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165725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0"/>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3-8  м/с. Ауа температурасы түнде 28-30, күндіз 2</a:t>
            </a:r>
            <a:r>
              <a:rPr lang="en-US" sz="1100" kern="1400" dirty="0">
                <a:solidFill>
                  <a:srgbClr val="000000"/>
                </a:solidFill>
                <a:latin typeface="Times New Roman" panose="02020603050405020304" pitchFamily="18" charset="0"/>
                <a:ea typeface="Times New Roman" panose="02020603050405020304" pitchFamily="18" charset="0"/>
              </a:rPr>
              <a:t>2</a:t>
            </a:r>
            <a:r>
              <a:rPr lang="kk-KZ" sz="1100" kern="1400" dirty="0">
                <a:solidFill>
                  <a:srgbClr val="000000"/>
                </a:solidFill>
                <a:latin typeface="Times New Roman" panose="02020603050405020304" pitchFamily="18" charset="0"/>
                <a:ea typeface="Times New Roman" panose="02020603050405020304" pitchFamily="18" charset="0"/>
              </a:rPr>
              <a:t>-2</a:t>
            </a:r>
            <a:r>
              <a:rPr lang="en-US" sz="1100" kern="1400">
                <a:solidFill>
                  <a:srgbClr val="000000"/>
                </a:solidFill>
                <a:latin typeface="Times New Roman" panose="02020603050405020304" pitchFamily="18" charset="0"/>
                <a:ea typeface="Times New Roman" panose="02020603050405020304" pitchFamily="18" charset="0"/>
              </a:rPr>
              <a:t>4</a:t>
            </a:r>
            <a:r>
              <a:rPr lang="kk-KZ" sz="110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28-30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09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4026" y="251637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18168</TotalTime>
  <Words>556</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3027</cp:revision>
  <cp:lastPrinted>2022-05-31T05:49:59Z</cp:lastPrinted>
  <dcterms:created xsi:type="dcterms:W3CDTF">2018-03-27T06:03:00Z</dcterms:created>
  <dcterms:modified xsi:type="dcterms:W3CDTF">2022-12-07T09:59:16Z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