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58559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Без осадков. Ветер юго-западный 7-12 м/с. Температура воздуха ночью 22-24,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по 09 ч. 09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881" y="282615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13335</TotalTime>
  <Words>579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2525</cp:revision>
  <cp:lastPrinted>2021-07-01T03:56:27Z</cp:lastPrinted>
  <dcterms:created xsi:type="dcterms:W3CDTF">2018-03-27T06:03:00Z</dcterms:created>
  <dcterms:modified xsi:type="dcterms:W3CDTF">2022-12-07T10:02:29Z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