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8253736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№341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8787016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декабря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дека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0-5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декаб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 0-5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27-29°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7667" y="2261479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019035" y="3085016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2312" y="2944408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2104" y="4411868"/>
            <a:ext cx="4291013" cy="1793249"/>
            <a:chOff x="531522" y="3931523"/>
            <a:chExt cx="4291013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18028</TotalTime>
  <Words>563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2539</cp:revision>
  <cp:lastPrinted>2021-07-01T03:56:27Z</cp:lastPrinted>
  <dcterms:created xsi:type="dcterms:W3CDTF">2018-03-27T06:03:00Z</dcterms:created>
  <dcterms:modified xsi:type="dcterms:W3CDTF">2022-12-07T10:12:50Z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