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076793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89535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0-5 м/с. Температура воздуха ночью 16-18, днём 9-11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08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16-18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3920" y="2518147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17653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2915</cp:revision>
  <cp:lastPrinted>2021-07-01T03:56:27Z</cp:lastPrinted>
  <dcterms:created xsi:type="dcterms:W3CDTF">2018-03-27T06:03:00Z</dcterms:created>
  <dcterms:modified xsi:type="dcterms:W3CDTF">2022-12-07T10:26:15Z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