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67654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04684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0-5 м/с. Температура воздуха ночью 28-30°, днем 18-20°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3332" y="2582513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19797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2678</cp:revision>
  <cp:lastPrinted>2021-10-18T15:52:53Z</cp:lastPrinted>
  <dcterms:created xsi:type="dcterms:W3CDTF">2018-03-27T06:03:00Z</dcterms:created>
  <dcterms:modified xsi:type="dcterms:W3CDTF">2022-12-07T10:24:12Z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