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739195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1-6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25-27, күндіз 16-18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22-24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3858703"/>
              </p:ext>
            </p:extLst>
          </p:nvPr>
        </p:nvGraphicFramePr>
        <p:xfrm>
          <a:off x="4983528" y="4414660"/>
          <a:ext cx="4667576" cy="1859280"/>
        </p:xfrm>
        <a:graphic>
          <a:graphicData uri="http://schemas.openxmlformats.org/drawingml/2006/table">
            <a:tbl>
              <a:tblPr firstRow="1" bandRow="1">
                <a:tableStyleId>{5C22544A-7EE6-4342-B048-85BDC9FD1C3A}</a:tableStyleId>
              </a:tblPr>
              <a:tblGrid>
                <a:gridCol w="1769672">
                  <a:extLst>
                    <a:ext uri="{9D8B030D-6E8A-4147-A177-3AD203B41FA5}">
                      <a16:colId xmlns:a16="http://schemas.microsoft.com/office/drawing/2014/main" val="3583770891"/>
                    </a:ext>
                  </a:extLst>
                </a:gridCol>
                <a:gridCol w="1459335">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026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0135" y="2719093"/>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13722</TotalTime>
  <Words>521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2470</cp:revision>
  <cp:lastPrinted>2021-07-01T07:38:07Z</cp:lastPrinted>
  <dcterms:created xsi:type="dcterms:W3CDTF">2018-03-27T06:03:00Z</dcterms:created>
  <dcterms:modified xsi:type="dcterms:W3CDTF">2022-12-07T09:43:21Z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