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78556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11-13, днем 4-6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10-12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06913" y="2981842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13938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2719</cp:revision>
  <cp:lastPrinted>2021-07-01T03:56:27Z</cp:lastPrinted>
  <dcterms:created xsi:type="dcterms:W3CDTF">2018-03-27T06:03:00Z</dcterms:created>
  <dcterms:modified xsi:type="dcterms:W3CDTF">2022-12-07T10:15:12Z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