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75799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0-5 м/с. Ауа температурасы </a:t>
            </a:r>
            <a:r>
              <a:rPr lang="kk-KZ" sz="1100" smtClean="0">
                <a:latin typeface="Times New Roman" pitchFamily="18" charset="0"/>
                <a:cs typeface="Times New Roman" pitchFamily="18" charset="0"/>
              </a:rPr>
              <a:t>түнде 16-18, күндіз 9-11 </a:t>
            </a:r>
            <a:r>
              <a:rPr lang="kk-KZ" sz="1100" dirty="0" smtClean="0">
                <a:latin typeface="Times New Roman" pitchFamily="18" charset="0"/>
                <a:cs typeface="Times New Roman" pitchFamily="18" charset="0"/>
              </a:rPr>
              <a:t>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08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09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4385" y="2395161"/>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17306</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3082</cp:revision>
  <cp:lastPrinted>2021-07-01T03:56:27Z</cp:lastPrinted>
  <dcterms:created xsi:type="dcterms:W3CDTF">2018-03-27T06:03:00Z</dcterms:created>
  <dcterms:modified xsi:type="dcterms:W3CDTF">2022-12-07T10:25:53Z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