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varScale="1">
        <p:scale>
          <a:sx n="85" d="100"/>
          <a:sy n="85" d="100"/>
        </p:scale>
        <p:origin x="96" y="5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80619721"/>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№341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769083823"/>
              </p:ext>
            </p:extLst>
          </p:nvPr>
        </p:nvGraphicFramePr>
        <p:xfrm>
          <a:off x="5093494" y="6580141"/>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46504" y="3789040"/>
            <a:ext cx="493091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желто</a:t>
            </a:r>
            <a:r>
              <a:rPr lang="kk-KZ" altLang="ru-RU" sz="1200" b="1" dirty="0" smtClean="0">
                <a:solidFill>
                  <a:srgbClr val="000000"/>
                </a:solidFill>
                <a:latin typeface="Times New Roman" panose="02020603050405020304" pitchFamily="18" charset="0"/>
                <a:cs typeface="Times New Roman" panose="02020603050405020304" pitchFamily="18" charset="0"/>
              </a:rPr>
              <a:t>қсан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3118926"/>
              </p:ext>
            </p:extLst>
          </p:nvPr>
        </p:nvGraphicFramePr>
        <p:xfrm>
          <a:off x="4880993" y="4084276"/>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val="3583770891"/>
                    </a:ext>
                  </a:extLst>
                </a:gridCol>
                <a:gridCol w="1430305">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1267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115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50</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20" name="Прямоугольник 19"/>
          <p:cNvSpPr/>
          <p:nvPr/>
        </p:nvSpPr>
        <p:spPr>
          <a:xfrm>
            <a:off x="4797468" y="128385"/>
            <a:ext cx="4979946" cy="1954381"/>
          </a:xfrm>
          <a:prstGeom prst="rect">
            <a:avLst/>
          </a:prstGeom>
        </p:spPr>
        <p:txBody>
          <a:bodyPr wrap="square">
            <a:spAutoFit/>
          </a:bodyPr>
          <a:lstStyle/>
          <a:p>
            <a:pPr lvl="0" algn="ctr"/>
            <a:r>
              <a:rPr lang="ru-RU" altLang="ru-RU" sz="1100" b="1" dirty="0" err="1">
                <a:latin typeface="Times New Roman" panose="02020603050405020304" pitchFamily="18" charset="0"/>
                <a:cs typeface="Times New Roman" panose="02020603050405020304" pitchFamily="18" charset="0"/>
              </a:rPr>
              <a:t>Теміртау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endParaRPr lang="ru-RU" altLang="ru-RU" sz="1100" b="1" dirty="0">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08 </a:t>
            </a:r>
            <a:r>
              <a:rPr lang="kk-KZ" altLang="ru-RU" sz="1100" b="1" dirty="0">
                <a:solidFill>
                  <a:srgbClr val="000000"/>
                </a:solidFill>
                <a:latin typeface="Times New Roman" panose="02020603050405020304" pitchFamily="18" charset="0"/>
                <a:cs typeface="Times New Roman" panose="02020603050405020304" pitchFamily="18" charset="0"/>
              </a:rPr>
              <a:t>желтоқсанға 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just"/>
            <a:r>
              <a:rPr lang="ru-RU" altLang="ru-RU" sz="1100" b="1" dirty="0">
                <a:solidFill>
                  <a:srgbClr val="000000"/>
                </a:solidFill>
                <a:latin typeface="Times New Roman" panose="02020603050405020304" pitchFamily="18" charset="0"/>
                <a:cs typeface="Times New Roman" panose="02020603050405020304" pitchFamily="18" charset="0"/>
              </a:rPr>
              <a:t>2022 ж. </a:t>
            </a:r>
            <a:r>
              <a:rPr lang="ru-RU" altLang="ru-RU" sz="1100" b="1" dirty="0" smtClean="0">
                <a:solidFill>
                  <a:srgbClr val="000000"/>
                </a:solidFill>
                <a:latin typeface="Times New Roman" panose="02020603050405020304" pitchFamily="18" charset="0"/>
                <a:cs typeface="Times New Roman" panose="02020603050405020304" pitchFamily="18" charset="0"/>
              </a:rPr>
              <a:t>07 </a:t>
            </a:r>
            <a:r>
              <a:rPr lang="ru-RU" altLang="ru-RU" sz="1100" b="1" dirty="0" err="1">
                <a:solidFill>
                  <a:srgbClr val="000000"/>
                </a:solidFill>
                <a:latin typeface="Times New Roman" panose="02020603050405020304" pitchFamily="18" charset="0"/>
                <a:cs typeface="Times New Roman" panose="02020603050405020304" pitchFamily="18" charset="0"/>
              </a:rPr>
              <a:t>желтоқсан</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21-ден </a:t>
            </a:r>
            <a:r>
              <a:rPr lang="ru-RU" altLang="ru-RU" sz="1100" b="1" dirty="0" err="1">
                <a:solidFill>
                  <a:srgbClr val="000000"/>
                </a:solidFill>
                <a:latin typeface="Times New Roman" panose="02020603050405020304" pitchFamily="18" charset="0"/>
                <a:cs typeface="Times New Roman" panose="02020603050405020304" pitchFamily="18" charset="0"/>
              </a:rPr>
              <a:t>бастап</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08</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желтоқсан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21-ге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sz="1100" dirty="0" err="1">
                <a:latin typeface="Times New Roman" pitchFamily="18" charset="0"/>
                <a:cs typeface="Times New Roman" pitchFamily="18" charset="0"/>
              </a:rPr>
              <a:t>Көшпелі</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Шығыс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оңтүстік-шығыс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0-5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26-28,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15-17 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 </a:t>
            </a:r>
            <a:endParaRPr lang="kk-KZ" altLang="ru-RU" sz="1100" b="1" dirty="0">
              <a:solidFill>
                <a:srgbClr val="000000"/>
              </a:solidFill>
              <a:latin typeface="Times New Roman" panose="02020603050405020304" pitchFamily="18" charset="0"/>
              <a:cs typeface="Times New Roman" panose="02020603050405020304" pitchFamily="18" charset="0"/>
            </a:endParaRPr>
          </a:p>
          <a:p>
            <a:pPr lvl="0" algn="ctr"/>
            <a:endParaRPr lang="kk-KZ" altLang="ru-RU" sz="11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a:solidFill>
                  <a:srgbClr val="000000"/>
                </a:solidFill>
                <a:latin typeface="Times New Roman" panose="02020603050405020304" pitchFamily="18" charset="0"/>
                <a:cs typeface="Times New Roman" panose="02020603050405020304" pitchFamily="18" charset="0"/>
              </a:rPr>
              <a:t>09 желтоқсанға </a:t>
            </a: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endParaRPr lang="ru-RU" sz="1100" dirty="0">
              <a:latin typeface="Times New Roman" pitchFamily="18" charset="0"/>
              <a:cs typeface="Times New Roman"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a:t>
            </a:r>
            <a:r>
              <a:rPr lang="kk-KZ" sz="1100" b="1" dirty="0">
                <a:solidFill>
                  <a:srgbClr val="000000"/>
                </a:solidFill>
                <a:latin typeface="Times New Roman" panose="02020603050405020304" pitchFamily="18" charset="0"/>
                <a:cs typeface="Times New Roman" panose="02020603050405020304" pitchFamily="18" charset="0"/>
              </a:rPr>
              <a:t>. 08 жеотоқсан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09 </a:t>
            </a:r>
            <a:r>
              <a:rPr lang="ru-RU" sz="1100" b="1" dirty="0" err="1">
                <a:solidFill>
                  <a:srgbClr val="000000"/>
                </a:solidFill>
                <a:latin typeface="Times New Roman" panose="02020603050405020304" pitchFamily="18" charset="0"/>
                <a:cs typeface="Times New Roman" panose="02020603050405020304" pitchFamily="18" charset="0"/>
              </a:rPr>
              <a:t>желтоқсан</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dirty="0">
              <a:latin typeface="Times New Roman" pitchFamily="18" charset="0"/>
              <a:cs typeface="Times New Roman" pitchFamily="18" charset="0"/>
            </a:endParaRPr>
          </a:p>
          <a:p>
            <a:pPr algn="just"/>
            <a:r>
              <a:rPr lang="ru-RU" sz="1100" dirty="0" err="1">
                <a:latin typeface="Times New Roman" pitchFamily="18" charset="0"/>
                <a:cs typeface="Times New Roman" pitchFamily="18" charset="0"/>
              </a:rPr>
              <a:t>Көшпелі</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Оңтүтсік-батыс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0-5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26-28 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a:t>
            </a:r>
          </a:p>
          <a:p>
            <a:pPr lvl="0" algn="just"/>
            <a:endParaRPr lang="ru-RU" sz="1100" dirty="0">
              <a:latin typeface="Times New Roman" pitchFamily="18" charset="0"/>
              <a:cs typeface="Times New Roman" pitchFamily="18" charset="0"/>
            </a:endParaRPr>
          </a:p>
        </p:txBody>
      </p:sp>
      <p:sp>
        <p:nvSpPr>
          <p:cNvPr id="22" name="TextBox 13"/>
          <p:cNvSpPr txBox="1"/>
          <p:nvPr/>
        </p:nvSpPr>
        <p:spPr>
          <a:xfrm>
            <a:off x="4971874" y="3012481"/>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681" y="1916832"/>
            <a:ext cx="4952554" cy="600164"/>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a:solidFill>
                  <a:schemeClr val="tx1"/>
                </a:solidFill>
                <a:latin typeface="Times New Roman" panose="02020603050405020304" pitchFamily="18" charset="0"/>
                <a:cs typeface="Times New Roman" panose="02020603050405020304" pitchFamily="18" charset="0"/>
              </a:rPr>
              <a:t>жылғы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08 </a:t>
            </a:r>
            <a:r>
              <a:rPr lang="ru-RU" sz="1100" dirty="0" err="1">
                <a:solidFill>
                  <a:schemeClr val="tx1"/>
                </a:solidFill>
                <a:latin typeface="Times New Roman" panose="02020603050405020304" pitchFamily="18" charset="0"/>
                <a:cs typeface="Times New Roman" panose="02020603050405020304" pitchFamily="18" charset="0"/>
              </a:rPr>
              <a:t>желтоқсан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тәуілік</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09 </a:t>
            </a:r>
            <a:r>
              <a:rPr lang="ru-RU" sz="1100" dirty="0" err="1">
                <a:solidFill>
                  <a:schemeClr val="tx1"/>
                </a:solidFill>
                <a:latin typeface="Times New Roman" panose="02020603050405020304" pitchFamily="18" charset="0"/>
                <a:cs typeface="Times New Roman" panose="02020603050405020304" pitchFamily="18" charset="0"/>
              </a:rPr>
              <a:t>желтоқсан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түнде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жиналуына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p>
          <a:p>
            <a:pPr lvl="0"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көтерінкі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деп</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күтілед</a:t>
            </a:r>
            <a:r>
              <a:rPr lang="kk-KZ" sz="1100" dirty="0">
                <a:solidFill>
                  <a:schemeClr val="tx1"/>
                </a:solidFill>
                <a:latin typeface="Times New Roman" panose="02020603050405020304" pitchFamily="18" charset="0"/>
                <a:cs typeface="Times New Roman" panose="02020603050405020304" pitchFamily="18" charset="0"/>
              </a:rPr>
              <a:t>і</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0199" y="2675150"/>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38490" y="4161401"/>
              <a:ext cx="192392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smtClean="0">
                  <a:latin typeface="Times New Roman" panose="02020603050405020304" pitchFamily="18" charset="0"/>
                  <a:cs typeface="Times New Roman" panose="02020603050405020304" pitchFamily="18" charset="0"/>
                </a:rPr>
                <a:t>Астана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val="20000"/>
                    </a:ext>
                  </a:extLst>
                </a:gridCol>
                <a:gridCol w="2961699">
                  <a:extLst>
                    <a:ext uri="{9D8B030D-6E8A-4147-A177-3AD203B41FA5}">
                      <a16:colId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15077</TotalTime>
  <Words>577</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2586</cp:revision>
  <cp:lastPrinted>2021-07-01T03:56:27Z</cp:lastPrinted>
  <dcterms:created xsi:type="dcterms:W3CDTF">2018-03-27T06:03:00Z</dcterms:created>
  <dcterms:modified xsi:type="dcterms:W3CDTF">2022-12-07T10:22:07Z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