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08D10-8A13-4A5E-BAF8-055F3656CAA9}" v="1" dt="2022-11-19T08:46:53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7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0-5 м/с. Температура воздуха ночью 23-25,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13-15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9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9 декабря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северо-восточный, восточный 2-7 м/с. Температура воздуха 22-24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86457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9 декабря 2022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14051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2599</cp:revision>
  <cp:lastPrinted>2021-02-03T11:37:00Z</cp:lastPrinted>
  <dcterms:created xsi:type="dcterms:W3CDTF">2018-03-27T06:03:00Z</dcterms:created>
  <dcterms:modified xsi:type="dcterms:W3CDTF">2022-12-07T09:01:40Z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