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62163490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341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декабря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07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08 декабря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1-6 м/с. Температура воздуха ночью 25-27, днем 16-18 мороза.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декабря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08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09 декабря 2022 г.</a:t>
            </a:r>
          </a:p>
          <a:p>
            <a:pPr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3-8 м/с. Температура воздуха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22-24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4516987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1368" y="2700580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6"/>
            <a:ext cx="4301851" cy="1774256"/>
            <a:chOff x="531522" y="3952355"/>
            <a:chExt cx="4301851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192873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14263</TotalTime>
  <Words>538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2444</cp:revision>
  <cp:lastPrinted>2021-07-01T03:56:27Z</cp:lastPrinted>
  <dcterms:created xsi:type="dcterms:W3CDTF">2018-03-27T06:03:00Z</dcterms:created>
  <dcterms:modified xsi:type="dcterms:W3CDTF">2022-12-07T09:44:04Z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