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261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25-27, днем 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22-24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95756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2766487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Каирбекова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379;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Дощанова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43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2 - улица Бородина, район дома №142;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4 - улица Маяковского.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16109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2567</cp:revision>
  <cp:lastPrinted>2021-07-01T03:56:27Z</cp:lastPrinted>
  <dcterms:created xsi:type="dcterms:W3CDTF">2018-03-27T06:03:00Z</dcterms:created>
  <dcterms:modified xsi:type="dcterms:W3CDTF">2022-12-07T09:49:15Z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