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05163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декабря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07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декабря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декабря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3761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декаб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декаб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/>
              </a:rPr>
              <a:t>У</a:t>
            </a:r>
            <a:r>
              <a:rPr lang="kk-KZ" sz="1200" dirty="0" smtClean="0">
                <a:latin typeface="Times New Roman"/>
                <a:ea typeface="Calibri"/>
              </a:rPr>
              <a:t>тром </a:t>
            </a:r>
            <a:r>
              <a:rPr lang="kk-KZ" sz="1200" dirty="0">
                <a:latin typeface="Times New Roman"/>
                <a:ea typeface="Calibri"/>
              </a:rPr>
              <a:t>и днем небольшой снег. Временами туман.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северо-восточный 9-14 </a:t>
            </a:r>
            <a:r>
              <a:rPr lang="ru-RU" sz="1200" dirty="0">
                <a:latin typeface="Times New Roman"/>
                <a:ea typeface="Calibri"/>
              </a:rPr>
              <a:t>м/с. 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10-12</a:t>
            </a:r>
            <a:r>
              <a:rPr lang="ru-RU" sz="1200" dirty="0">
                <a:latin typeface="Times New Roman"/>
                <a:ea typeface="Calibri"/>
              </a:rPr>
              <a:t>, днем </a:t>
            </a:r>
            <a:r>
              <a:rPr lang="kk-KZ" sz="1200" dirty="0">
                <a:latin typeface="Times New Roman"/>
                <a:ea typeface="Calibri"/>
              </a:rPr>
              <a:t>4-6 мороза</a:t>
            </a:r>
            <a:r>
              <a:rPr lang="ru-RU" sz="1200" dirty="0">
                <a:latin typeface="Times New Roman"/>
                <a:ea typeface="Calibri"/>
              </a:rPr>
              <a:t>.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	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11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Временами снег, туман. Ветер </a:t>
            </a:r>
            <a:r>
              <a:rPr lang="kk-KZ" sz="120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северо-западный</a:t>
            </a:r>
            <a:r>
              <a:rPr lang="ru-RU" sz="120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12-14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767528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36538" y="249992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8292" y="4190135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14484</TotalTime>
  <Words>541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2862</cp:revision>
  <cp:lastPrinted>2022-12-07T05:59:44Z</cp:lastPrinted>
  <dcterms:created xsi:type="dcterms:W3CDTF">2018-03-27T06:03:00Z</dcterms:created>
  <dcterms:modified xsi:type="dcterms:W3CDTF">2022-12-07T10:18:43Z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