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4264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1669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до 21 ч. 08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3-8 м/с. Температура воздуха ночью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28-30, днем 2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r>
              <a:rPr lang="en-US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до 09 ч. 09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28-30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2511" y="2587198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18329</TotalTime>
  <Words>606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2974</cp:revision>
  <cp:lastPrinted>2021-11-30T05:55:24Z</cp:lastPrinted>
  <dcterms:created xsi:type="dcterms:W3CDTF">2018-03-27T06:03:00Z</dcterms:created>
  <dcterms:modified xsi:type="dcterms:W3CDTF">2022-12-07T09:59:39Z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