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57" autoAdjust="0"/>
  </p:normalViewPr>
  <p:slideViewPr>
    <p:cSldViewPr showGuides="1">
      <p:cViewPr varScale="1">
        <p:scale>
          <a:sx n="85" d="100"/>
          <a:sy n="85" d="100"/>
        </p:scale>
        <p:origin x="96" y="5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ukpp@meteo.kz" TargetMode="External"/><Relationship Id="rId2" Type="http://schemas.openxmlformats.org/officeDocument/2006/relationships/hyperlink" Target="mailto:inf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58992388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№341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декабря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7125" y="115888"/>
            <a:ext cx="4822273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</a:t>
            </a:r>
            <a:r>
              <a:rPr lang="ru-RU" sz="11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небольшой снег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северо-восточный 3-8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23-25,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15-17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по 09 ч. </a:t>
            </a:r>
            <a:r>
              <a:rPr 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2022 г.</a:t>
            </a:r>
            <a:endParaRPr lang="kk-KZ" sz="11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етер северо-восточный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0-5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23-25 мороза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45062" y="2267737"/>
            <a:ext cx="4814335" cy="769441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декабря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 2022 года метеорологические условия будут способствовать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загрязняющих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07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01496" y="3290500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29054910"/>
              </p:ext>
            </p:extLst>
          </p:nvPr>
        </p:nvGraphicFramePr>
        <p:xfrm>
          <a:off x="5043602" y="4178697"/>
          <a:ext cx="4691064" cy="22286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11285396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11498" y="2809594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1"/>
            <a:ext cx="4294190" cy="1712097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1720" y="4280161"/>
              <a:ext cx="1896673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15020</TotalTime>
  <Words>553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2534</cp:revision>
  <cp:lastPrinted>2021-07-01T03:56:27Z</cp:lastPrinted>
  <dcterms:created xsi:type="dcterms:W3CDTF">2018-03-27T06:03:00Z</dcterms:created>
  <dcterms:modified xsi:type="dcterms:W3CDTF">2022-12-07T09:23:25Z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