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18556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снег. Ветер северо-западный 5-10 м/с. Температура воздуха ночью 10-12, днем 1-3 мороза. 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Ветер северо-западный с переходом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7267" y="2362494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13004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2501</cp:revision>
  <cp:lastPrinted>2021-07-01T03:56:27Z</cp:lastPrinted>
  <dcterms:created xsi:type="dcterms:W3CDTF">2018-03-27T06:03:00Z</dcterms:created>
  <dcterms:modified xsi:type="dcterms:W3CDTF">2022-12-06T09:58:06Z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