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066025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25-27, күндіз 17-19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25-27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58" y="2597210"/>
            <a:ext cx="4794304" cy="830997"/>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Көкшетау</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13720</TotalTime>
  <Words>521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2469</cp:revision>
  <cp:lastPrinted>2021-07-01T07:38:07Z</cp:lastPrinted>
  <dcterms:created xsi:type="dcterms:W3CDTF">2018-03-27T06:03:00Z</dcterms:created>
  <dcterms:modified xsi:type="dcterms:W3CDTF">2022-12-06T09:18:15Z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