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5D59743-725F-4512-9ACE-C3A2ADE1426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9DA06-D035-4D80-B05C-54053DD001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41E81-E2D0-4A87-95B2-9C4F376265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B2B34-B8EF-4295-ACD4-D3EE226D67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93553-5C9C-4E2A-B61A-9BC4871FD1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BCB4F-1F39-4B17-B464-2B724302CE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B1AD0-6127-44FC-BAB7-29F69FC339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D27F5-93C5-42CC-8893-4B15967657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6009C-12B2-47EE-AA0D-6CD20CAB2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93D2F-1CC5-4A83-8CBB-A4EED6F65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33A17-0C43-4800-9636-0BFC97F264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76DB5-C21E-40F9-AAE5-01DAA501CE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67446A-ECE9-466B-8B1B-CE92A00DEC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06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07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8-10, днем 3-5 мороза.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08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временами </a:t>
            </a:r>
            <a:r>
              <a:rPr lang="ru-RU" altLang="ru-RU">
                <a:solidFill>
                  <a:schemeClr val="tx1"/>
                </a:solidFill>
              </a:rPr>
              <a:t>снег.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3-8, порывы 13 м/с. Температура воздуха 10-12 мороза.</a:t>
            </a:r>
            <a:r>
              <a:rPr lang="ru-RU" altLang="ru-RU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07, ночью 08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6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29488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1383506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14787</TotalTime>
  <Words>754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2854</cp:revision>
  <cp:lastPrinted>2021-07-01T09:11:30Z</cp:lastPrinted>
  <dcterms:created xsi:type="dcterms:W3CDTF">2018-03-27T06:03:00Z</dcterms:created>
  <dcterms:modified xsi:type="dcterms:W3CDTF">2022-12-06T08:50:55Z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