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40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06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1522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желтоқсанға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07 желтоқсанға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06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07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15-17,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7-9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желтоқсанға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солтүстіктен 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20-22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a:t>
            </a:r>
            <a:r>
              <a:rPr lang="ru-RU" sz="1200" dirty="0" smtClean="0">
                <a:solidFill>
                  <a:schemeClr val="tx1"/>
                </a:solidFill>
                <a:latin typeface="Times New Roman" pitchFamily="18" charset="0"/>
                <a:cs typeface="Times New Roman" pitchFamily="18" charset="0"/>
              </a:rPr>
              <a:t>7</a:t>
            </a:r>
            <a:r>
              <a:rPr lang="kk-KZ" sz="1200" dirty="0" smtClean="0">
                <a:solidFill>
                  <a:schemeClr val="tx1"/>
                </a:solidFill>
                <a:latin typeface="Times New Roman" pitchFamily="18" charset="0"/>
                <a:cs typeface="Times New Roman" pitchFamily="18" charset="0"/>
              </a:rPr>
              <a:t> желтоқсан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a:t>
            </a:r>
            <a:r>
              <a:rPr lang="en-US" sz="1200" dirty="0" smtClean="0">
                <a:solidFill>
                  <a:schemeClr val="tx1"/>
                </a:solidFill>
                <a:latin typeface="Times New Roman" pitchFamily="18" charset="0"/>
                <a:cs typeface="Times New Roman" pitchFamily="18" charset="0"/>
              </a:rPr>
              <a:t>0</a:t>
            </a:r>
            <a:r>
              <a:rPr lang="ru-RU" sz="1200" dirty="0" smtClean="0">
                <a:solidFill>
                  <a:schemeClr val="tx1"/>
                </a:solidFill>
                <a:latin typeface="Times New Roman" pitchFamily="18" charset="0"/>
                <a:cs typeface="Times New Roman" pitchFamily="18" charset="0"/>
              </a:rPr>
              <a:t>8</a:t>
            </a:r>
            <a:r>
              <a:rPr lang="kk-KZ" sz="1200" dirty="0" smtClean="0">
                <a:solidFill>
                  <a:schemeClr val="tx1"/>
                </a:solidFill>
                <a:latin typeface="Times New Roman" pitchFamily="18" charset="0"/>
                <a:cs typeface="Times New Roman" pitchFamily="18" charset="0"/>
              </a:rPr>
              <a:t> желтоқсанға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err="1" smtClean="0">
                <a:solidFill>
                  <a:schemeClr val="tx1"/>
                </a:solidFill>
                <a:latin typeface="Times New Roman" pitchFamily="18" charset="0"/>
                <a:cs typeface="Times New Roman" pitchFamily="18" charset="0"/>
              </a:rPr>
              <a:t>ыдырауына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2317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Нұрмахамбет</a:t>
            </a:r>
            <a:r>
              <a:rPr lang="ru-RU" altLang="ru-RU" sz="1200" b="1" i="1" smtClean="0">
                <a:solidFill>
                  <a:srgbClr val="000000"/>
                </a:solidFill>
                <a:latin typeface="Times New Roman" panose="02020603050405020304" pitchFamily="18" charset="0"/>
                <a:cs typeface="Times New Roman" panose="02020603050405020304" pitchFamily="18" charset="0"/>
              </a:rPr>
              <a:t> М</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 </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Жокелова</a:t>
            </a:r>
            <a:r>
              <a:rPr lang="ru-RU" sz="1200" dirty="0" smtClean="0">
                <a:latin typeface="Times New Roman" panose="02020603050405020304" pitchFamily="18" charset="0"/>
                <a:ea typeface="Times New Roman" panose="02020603050405020304" pitchFamily="18" charset="0"/>
              </a:rPr>
              <a:t> А.</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0</a:t>
            </a:r>
            <a:r>
              <a:rPr lang="ru-RU" sz="1200" dirty="0" smtClean="0">
                <a:latin typeface="Times New Roman" panose="02020603050405020304" pitchFamily="18" charset="0"/>
                <a:ea typeface="Times New Roman" panose="02020603050405020304" pitchFamily="18" charset="0"/>
              </a:rPr>
              <a:t>6</a:t>
            </a:r>
            <a:r>
              <a:rPr lang="kk-KZ" sz="1200" dirty="0" smtClean="0">
                <a:latin typeface="Times New Roman" panose="02020603050405020304" pitchFamily="18" charset="0"/>
                <a:ea typeface="Times New Roman" panose="02020603050405020304" pitchFamily="18" charset="0"/>
              </a:rPr>
              <a:t>.1</a:t>
            </a:r>
            <a:r>
              <a:rPr lang="ru-RU" sz="1200" dirty="0" smtClean="0">
                <a:latin typeface="Times New Roman" panose="02020603050405020304" pitchFamily="18" charset="0"/>
                <a:ea typeface="Times New Roman" panose="02020603050405020304" pitchFamily="18" charset="0"/>
              </a:rPr>
              <a:t>2.2022 </a:t>
            </a:r>
            <a:r>
              <a:rPr lang="ru-RU" sz="1200" dirty="0">
                <a:latin typeface="Times New Roman" panose="02020603050405020304" pitchFamily="18" charset="0"/>
                <a:ea typeface="Times New Roman" panose="02020603050405020304" pitchFamily="18" charset="0"/>
              </a:rPr>
              <a:t>ж. </a:t>
            </a:r>
            <a:r>
              <a:rPr lang="kk-KZ" sz="1200" dirty="0" smtClean="0">
                <a:latin typeface="Times New Roman" panose="02020603050405020304" pitchFamily="18" charset="0"/>
                <a:ea typeface="Times New Roman" panose="02020603050405020304" pitchFamily="18" charset="0"/>
              </a:rPr>
              <a:t>1</a:t>
            </a:r>
            <a:r>
              <a:rPr lang="en-US" sz="1200" dirty="0" smtClean="0">
                <a:latin typeface="Times New Roman" panose="02020603050405020304" pitchFamily="18" charset="0"/>
                <a:ea typeface="Times New Roman" panose="02020603050405020304" pitchFamily="18" charset="0"/>
              </a:rPr>
              <a:t>1</a:t>
            </a:r>
            <a:r>
              <a:rPr lang="kk-KZ" sz="1200" smtClean="0">
                <a:latin typeface="Times New Roman" panose="02020603050405020304" pitchFamily="18" charset="0"/>
                <a:ea typeface="Times New Roman" panose="02020603050405020304" pitchFamily="18" charset="0"/>
              </a:rPr>
              <a:t>:4</a:t>
            </a:r>
            <a:r>
              <a:rPr lang="en-US" sz="1200" smtClean="0">
                <a:latin typeface="Times New Roman" panose="02020603050405020304" pitchFamily="18" charset="0"/>
                <a:ea typeface="Times New Roman" panose="02020603050405020304" pitchFamily="18" charset="0"/>
              </a:rPr>
              <a:t>5</a:t>
            </a:r>
            <a:r>
              <a:rPr lang="kk-KZ" sz="1200" dirty="0" smtClean="0">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14339</TotalTime>
  <Words>576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2546</cp:revision>
  <cp:lastPrinted>2021-07-01T07:38:07Z</cp:lastPrinted>
  <dcterms:created xsi:type="dcterms:W3CDTF">2018-03-27T06:03:00Z</dcterms:created>
  <dcterms:modified xsi:type="dcterms:W3CDTF">2022-12-06T09:22:42Z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