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357221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06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01179"/>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07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lnSpc>
                <a:spcPct val="107000"/>
              </a:lnSpc>
              <a:spcAft>
                <a:spcPts val="0"/>
              </a:spcAft>
            </a:pPr>
            <a:r>
              <a:rPr lang="kk-KZ" sz="1200" dirty="0" smtClean="0">
                <a:solidFill>
                  <a:prstClr val="black"/>
                </a:solidFill>
                <a:latin typeface="Times New Roman" pitchFamily="18" charset="0"/>
                <a:cs typeface="Times New Roman" pitchFamily="18" charset="0"/>
              </a:rPr>
              <a:t>           Күндіз қар жауады. Кей уақытта тұман түседі. </a:t>
            </a:r>
            <a:r>
              <a:rPr lang="kk-KZ" sz="1200" dirty="0" smtClean="0">
                <a:latin typeface="Times New Roman"/>
              </a:rPr>
              <a:t>С</a:t>
            </a:r>
            <a:r>
              <a:rPr lang="kk-KZ" sz="1200" dirty="0" smtClean="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9-14</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13-15, күндіз 2-4 градус аяз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07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08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Кей уақытта қар, тұман болады.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8-10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157" y="2309410"/>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14402</TotalTime>
  <Words>564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2835</cp:revision>
  <cp:lastPrinted>2022-12-06T06:33:07Z</cp:lastPrinted>
  <dcterms:created xsi:type="dcterms:W3CDTF">2018-03-27T06:03:00Z</dcterms:created>
  <dcterms:modified xsi:type="dcterms:W3CDTF">2022-12-06T09:47:01Z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