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24949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26-28,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132" y="1772816"/>
            <a:ext cx="4832350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525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2468" y="2404143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15445</TotalTime>
  <Words>636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2551</cp:revision>
  <cp:lastPrinted>2021-07-01T03:56:27Z</cp:lastPrinted>
  <dcterms:created xsi:type="dcterms:W3CDTF">2018-03-27T06:03:00Z</dcterms:created>
  <dcterms:modified xsi:type="dcterms:W3CDTF">2022-12-06T09:15:29Z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