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67191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8439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1872" y="2852936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17301</TotalTime>
  <Words>550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2498</cp:revision>
  <cp:lastPrinted>2021-10-14T11:15:53Z</cp:lastPrinted>
  <dcterms:created xsi:type="dcterms:W3CDTF">2018-03-27T06:03:00Z</dcterms:created>
  <dcterms:modified xsi:type="dcterms:W3CDTF">2022-12-06T09:41:26Z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