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949136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12-14, днем 5-7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08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2-7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2885" y="3122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1055" y="204042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14935" y="27839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13935</TotalTime>
  <Words>526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2717</cp:revision>
  <cp:lastPrinted>2021-07-01T03:56:27Z</cp:lastPrinted>
  <dcterms:created xsi:type="dcterms:W3CDTF">2018-03-27T06:03:00Z</dcterms:created>
  <dcterms:modified xsi:type="dcterms:W3CDTF">2022-12-06T09:45:31Z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