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06 желтоқсаннан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2123658"/>
          </a:xfrm>
          <a:prstGeom prst="rect">
            <a:avLst/>
          </a:prstGeom>
        </p:spPr>
        <p:txBody>
          <a:bodyPr wrap="square">
            <a:spAutoFit/>
          </a:bodyPr>
          <a:lstStyle/>
          <a:p>
            <a:pPr lvl="0" algn="ctr"/>
            <a:r>
              <a:rPr lang="ru-RU" altLang="ru-RU" sz="1200" b="1" dirty="0" err="1" smtClean="0">
                <a:latin typeface="Times New Roman" pitchFamily="18" charset="0"/>
                <a:cs typeface="Times New Roman" pitchFamily="18" charset="0"/>
              </a:rPr>
              <a:t>Петропавл</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қаласы бойынша</a:t>
            </a:r>
            <a:endParaRPr lang="ru-RU" altLang="ru-RU" sz="1200" b="1" dirty="0" smtClean="0">
              <a:latin typeface="Times New Roman" pitchFamily="18" charset="0"/>
              <a:cs typeface="Times New Roman" pitchFamily="18" charset="0"/>
            </a:endParaRPr>
          </a:p>
          <a:p>
            <a:pPr algn="ctr"/>
            <a:r>
              <a:rPr lang="kk-KZ" altLang="ru-RU" sz="1200" b="1" dirty="0" smtClean="0">
                <a:solidFill>
                  <a:srgbClr val="000000"/>
                </a:solidFill>
                <a:latin typeface="Times New Roman" pitchFamily="18" charset="0"/>
                <a:cs typeface="Times New Roman" pitchFamily="18" charset="0"/>
              </a:rPr>
              <a:t>07 желтоқсанға </a:t>
            </a:r>
            <a:r>
              <a:rPr lang="ru-RU" altLang="ru-RU" sz="1200" b="1" dirty="0" err="1" smtClean="0">
                <a:solidFill>
                  <a:srgbClr val="000000"/>
                </a:solidFill>
                <a:latin typeface="Times New Roman" pitchFamily="18" charset="0"/>
                <a:cs typeface="Times New Roman" pitchFamily="18" charset="0"/>
              </a:rPr>
              <a:t>ауа-райы</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болжамы</a:t>
            </a:r>
            <a:endParaRPr lang="ru-RU" altLang="ru-RU" sz="1200" b="1" dirty="0" smtClean="0">
              <a:solidFill>
                <a:srgbClr val="000000"/>
              </a:solidFill>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желтоқсаннан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сағаттан</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07 желтоқсанға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сағатқа дейін</a:t>
            </a:r>
            <a:r>
              <a:rPr lang="ru-RU" altLang="ru-RU" sz="1200" b="1" dirty="0" smtClean="0">
                <a:solidFill>
                  <a:srgbClr val="000000"/>
                </a:solidFill>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88900" algn="just"/>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ңтүстік-батыстан, батыстан жел соғады, күші 0-5 м/с. Ауа температурасы түнде 23-25, күндіз 16-18 градус аяз..</a:t>
            </a:r>
            <a:endParaRPr lang="ru-RU" altLang="ru-RU" sz="1200" b="1" dirty="0" smtClean="0">
              <a:solidFill>
                <a:srgbClr val="000000"/>
              </a:solidFill>
              <a:latin typeface="Times New Roman" pitchFamily="18" charset="0"/>
              <a:cs typeface="Times New Roman" pitchFamily="18" charset="0"/>
            </a:endParaRPr>
          </a:p>
          <a:p>
            <a:pPr indent="182563" algn="ctr"/>
            <a:r>
              <a:rPr lang="ru-RU"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желтоқсан</a:t>
            </a:r>
            <a:r>
              <a:rPr lang="kk-KZ" sz="1200" b="1" dirty="0" smtClean="0">
                <a:solidFill>
                  <a:srgbClr val="000000"/>
                </a:solidFill>
                <a:latin typeface="Times New Roman" pitchFamily="18" charset="0"/>
                <a:cs typeface="Times New Roman" pitchFamily="18" charset="0"/>
              </a:rPr>
              <a:t>ға </a:t>
            </a:r>
            <a:r>
              <a:rPr lang="ru-RU" altLang="ru-RU" sz="1200" b="1" dirty="0" err="1" smtClean="0">
                <a:solidFill>
                  <a:srgbClr val="000000"/>
                </a:solidFill>
                <a:latin typeface="Times New Roman" pitchFamily="18" charset="0"/>
                <a:cs typeface="Times New Roman" pitchFamily="18" charset="0"/>
              </a:rPr>
              <a:t>ауа-райы</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болжамы</a:t>
            </a:r>
            <a:endParaRPr lang="ru-RU" altLang="ru-RU" sz="1200" b="1" dirty="0" smtClean="0">
              <a:solidFill>
                <a:srgbClr val="000000"/>
              </a:solidFill>
              <a:latin typeface="Times New Roman" pitchFamily="18" charset="0"/>
              <a:cs typeface="Times New Roman" pitchFamily="18" charset="0"/>
            </a:endParaRPr>
          </a:p>
          <a:p>
            <a:pPr indent="182563"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 07 желтоқсаннан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08 </a:t>
            </a:r>
            <a:r>
              <a:rPr lang="ru-RU" altLang="ru-RU" sz="1200" b="1" dirty="0" err="1" smtClean="0">
                <a:solidFill>
                  <a:srgbClr val="000000"/>
                </a:solidFill>
                <a:latin typeface="Times New Roman" pitchFamily="18" charset="0"/>
                <a:cs typeface="Times New Roman" pitchFamily="18" charset="0"/>
              </a:rPr>
              <a:t>желтоқсанға </a:t>
            </a:r>
            <a:r>
              <a:rPr 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сағатқа дейін</a:t>
            </a:r>
            <a:r>
              <a:rPr lang="ru-RU" altLang="ru-RU" sz="1200" b="1" dirty="0" smtClean="0">
                <a:solidFill>
                  <a:srgbClr val="000000"/>
                </a:solidFill>
                <a:latin typeface="Times New Roman" pitchFamily="18" charset="0"/>
                <a:cs typeface="Times New Roman" pitchFamily="18" charset="0"/>
              </a:rPr>
              <a:t>   </a:t>
            </a:r>
          </a:p>
          <a:p>
            <a:pPr indent="88900" algn="just"/>
            <a:r>
              <a:rPr lang="kk-KZ" sz="1200" dirty="0" smtClean="0">
                <a:latin typeface="Times New Roman" pitchFamily="18" charset="0"/>
                <a:cs typeface="Times New Roman" pitchFamily="18" charset="0"/>
              </a:rPr>
              <a:t>Жауын-шашынсыз. Батыстан жел соғады, күші 2-7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аяз</a:t>
            </a:r>
            <a:r>
              <a:rPr lang="ru-RU" sz="1200" dirty="0" smtClean="0">
                <a:latin typeface="Times New Roman" pitchFamily="18" charset="0"/>
                <a:cs typeface="Times New Roman" pitchFamily="18" charset="0"/>
              </a:rPr>
              <a:t>.</a:t>
            </a:r>
            <a:r>
              <a:rPr lang="ru-RU" altLang="en-US" sz="1200" dirty="0" smtClean="0">
                <a:solidFill>
                  <a:srgbClr val="000000"/>
                </a:solidFill>
                <a:latin typeface="Times New Roman" pitchFamily="18" charset="0"/>
                <a:cs typeface="Times New Roman" pitchFamily="18" charset="0"/>
                <a:sym typeface="+mn-ea"/>
              </a:rPr>
              <a:t> </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53000" y="2348880"/>
            <a:ext cx="4824535"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066" y="2564904"/>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Петропавл</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1-ш.Валаранов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 ( </a:t>
            </a:r>
            <a:r>
              <a:rPr lang="ru-RU" altLang="ru-RU" sz="12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200" dirty="0" smtClean="0">
                <a:solidFill>
                  <a:srgbClr val="000000"/>
                </a:solidFill>
                <a:latin typeface="Times New Roman" panose="02020603050405020304" pitchFamily="18" charset="0"/>
                <a:cs typeface="Times New Roman" panose="02020603050405020304" pitchFamily="18" charset="0"/>
              </a:rPr>
              <a:t> к-</a:t>
            </a:r>
            <a:r>
              <a:rPr lang="ru-RU" altLang="ru-RU" sz="1200" dirty="0" err="1" smtClean="0">
                <a:solidFill>
                  <a:srgbClr val="000000"/>
                </a:solidFill>
                <a:latin typeface="Times New Roman" panose="02020603050405020304" pitchFamily="18" charset="0"/>
                <a:cs typeface="Times New Roman" panose="02020603050405020304" pitchFamily="18" charset="0"/>
              </a:rPr>
              <a:t>сі</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19Б)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(М. </a:t>
            </a:r>
            <a:r>
              <a:rPr lang="ru-RU" altLang="ru-RU" sz="1200" dirty="0" err="1">
                <a:solidFill>
                  <a:srgbClr val="000000"/>
                </a:solidFill>
                <a:latin typeface="Times New Roman" panose="02020603050405020304" pitchFamily="18" charset="0"/>
                <a:cs typeface="Times New Roman" panose="02020603050405020304" pitchFamily="18" charset="0"/>
              </a:rPr>
              <a:t>Жамабаев</a:t>
            </a:r>
            <a:r>
              <a:rPr lang="ru-RU" altLang="ru-RU" sz="1200" dirty="0">
                <a:solidFill>
                  <a:srgbClr val="000000"/>
                </a:solidFill>
                <a:latin typeface="Times New Roman" panose="02020603050405020304" pitchFamily="18" charset="0"/>
                <a:cs typeface="Times New Roman" panose="02020603050405020304" pitchFamily="18" charset="0"/>
              </a:rPr>
              <a:t> к-сі,101а)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5-ул.Тұрақ, 157а (</a:t>
            </a:r>
            <a:r>
              <a:rPr lang="ru-RU" altLang="ru-RU" sz="1200" dirty="0" err="1">
                <a:solidFill>
                  <a:srgbClr val="000000"/>
                </a:solidFill>
                <a:latin typeface="Times New Roman" panose="02020603050405020304" pitchFamily="18" charset="0"/>
                <a:cs typeface="Times New Roman" panose="02020603050405020304" pitchFamily="18" charset="0"/>
              </a:rPr>
              <a:t>тұрақ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57а)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a:t>
            </a:r>
            <a:r>
              <a:rPr lang="ru-RU" altLang="ru-RU" sz="12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200" dirty="0" err="1">
                <a:solidFill>
                  <a:srgbClr val="000000"/>
                </a:solidFill>
                <a:latin typeface="Times New Roman" panose="02020603050405020304" pitchFamily="18" charset="0"/>
                <a:cs typeface="Times New Roman" panose="02020603050405020304" pitchFamily="18" charset="0"/>
              </a:rPr>
              <a:t>мерейтой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3т)</a:t>
            </a:r>
            <a:endParaRPr lang="ru-RU" altLang="ru-RU" sz="1200" dirty="0">
              <a:latin typeface="Times New Roman" panose="02020603050405020304" pitchFamily="18" charset="0"/>
              <a:cs typeface="Times New Roman" panose="02020603050405020304" pitchFamily="18" charset="0"/>
            </a:endParaRPr>
          </a:p>
          <a:p>
            <a:pPr eaLnBrk="0" hangingPunct="0"/>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13005</TotalTime>
  <Words>549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2353</cp:revision>
  <cp:lastPrinted>2021-07-01T03:56:27Z</cp:lastPrinted>
  <dcterms:created xsi:type="dcterms:W3CDTF">2018-03-27T06:03:00Z</dcterms:created>
  <dcterms:modified xsi:type="dcterms:W3CDTF">2022-12-06T09:32:53Z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