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2188598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65001" y="131246"/>
            <a:ext cx="4904473"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a:t>
            </a:r>
            <a:r>
              <a:rPr lang="kk-KZ" altLang="ru-RU" sz="1100" b="1" dirty="0" smtClean="0">
                <a:latin typeface="Times New Roman" panose="02020603050405020304" pitchFamily="18" charset="0"/>
                <a:cs typeface="Times New Roman" panose="02020603050405020304" pitchFamily="18" charset="0"/>
              </a:rPr>
              <a:t>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07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altLang="ru-RU" sz="1100" b="1" dirty="0" smtClean="0">
                <a:solidFill>
                  <a:srgbClr val="000000"/>
                </a:solidFill>
                <a:latin typeface="Times New Roman" panose="02020603050405020304" pitchFamily="18" charset="0"/>
                <a:cs typeface="Times New Roman" panose="02020603050405020304" pitchFamily="18" charset="0"/>
              </a:rPr>
              <a:t>06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07</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Солтүтсік-шығыс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2-7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21-23,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11-13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08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07 </a:t>
            </a:r>
            <a:r>
              <a:rPr lang="kk-KZ" sz="1100" b="1" dirty="0">
                <a:solidFill>
                  <a:srgbClr val="000000"/>
                </a:solidFill>
                <a:latin typeface="Times New Roman" panose="02020603050405020304" pitchFamily="18" charset="0"/>
                <a:cs typeface="Times New Roman" panose="02020603050405020304" pitchFamily="18" charset="0"/>
              </a:rPr>
              <a:t>жеотоқсан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08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2-7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20-22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07 </a:t>
            </a:r>
            <a:r>
              <a:rPr lang="ru-RU" sz="1100" dirty="0" err="1" smtClean="0">
                <a:solidFill>
                  <a:schemeClr val="tx1"/>
                </a:solidFill>
                <a:latin typeface="Times New Roman" panose="02020603050405020304" pitchFamily="18" charset="0"/>
                <a:cs typeface="Times New Roman" panose="02020603050405020304" pitchFamily="18" charset="0"/>
              </a:rPr>
              <a:t>желтоқсан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тәуілік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08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750" y="2708920"/>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98761" y="4500123"/>
            <a:ext cx="4482202" cy="1780911"/>
            <a:chOff x="340333" y="3799939"/>
            <a:chExt cx="448220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0333" y="4077010"/>
              <a:ext cx="252024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15234</TotalTime>
  <Words>532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2590</cp:revision>
  <cp:lastPrinted>2021-07-01T07:38:07Z</cp:lastPrinted>
  <dcterms:created xsi:type="dcterms:W3CDTF">2018-03-27T06:03:00Z</dcterms:created>
  <dcterms:modified xsi:type="dcterms:W3CDTF">2022-12-06T09:13:25Z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