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4" d="100"/>
          <a:sy n="84" d="100"/>
        </p:scale>
        <p:origin x="102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4409900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07, ночью 08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71854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дека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9-11,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08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15971</TotalTime>
  <Words>601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2500</cp:revision>
  <cp:lastPrinted>2021-10-15T03:50:29Z</cp:lastPrinted>
  <dcterms:created xsi:type="dcterms:W3CDTF">2018-03-27T06:03:00Z</dcterms:created>
  <dcterms:modified xsi:type="dcterms:W3CDTF">2022-12-06T08:46:24Z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