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декабря2022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56638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декабря по 21 ч. 07 декабря 2022 г.</a:t>
            </a:r>
            <a:endParaRPr lang="ru-RU" altLang="en-US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1-6 м/с. Температура воздуха ночью 23-25,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по 09 ч. 08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западный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0" y="2564904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13132</TotalTime>
  <Words>574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2366</cp:revision>
  <cp:lastPrinted>2021-07-01T03:56:27Z</cp:lastPrinted>
  <dcterms:created xsi:type="dcterms:W3CDTF">2018-03-27T06:03:00Z</dcterms:created>
  <dcterms:modified xsi:type="dcterms:W3CDTF">2022-12-06T09:33:13Z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