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462239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848993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07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до 21 ч. 07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28-30, днем 21-23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до 09 ч. 08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3-8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28-30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 ночью 08 декабря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83855" y="2293457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18319</TotalTime>
  <Words>603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2971</cp:revision>
  <cp:lastPrinted>2021-11-30T05:55:24Z</cp:lastPrinted>
  <dcterms:created xsi:type="dcterms:W3CDTF">2018-03-27T06:03:00Z</dcterms:created>
  <dcterms:modified xsi:type="dcterms:W3CDTF">2022-12-06T09:25:32Z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