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декабря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9989706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декабря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06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07 декабря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Ветер северный 5-10 м/с. Температура воздуха ночью 15-17, днем 7-9 мороза.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декабря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07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 5-10 м/с. Температура воздуха ночью 20-22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611831"/>
            <a:chOff x="517317" y="3968016"/>
            <a:chExt cx="4305218" cy="176784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17317" y="4866552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Исполнитель:                                                           А. Жокелова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06.12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11:45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13797</TotalTime>
  <Words>599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2466</cp:revision>
  <cp:lastPrinted>2021-07-01T03:56:27Z</cp:lastPrinted>
  <dcterms:created xsi:type="dcterms:W3CDTF">2018-03-27T06:03:00Z</dcterms:created>
  <dcterms:modified xsi:type="dcterms:W3CDTF">2022-12-06T09:23:01Z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