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желтоқсанға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8828816"/>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желтоқсанға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06 желтоқсаннан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желтоқсанға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күндіз қар жауады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8-13 м/с. Ауа температурасы түнде 10-12, күндіз 1-3 градус аяз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08 желтоқсанға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07 желтоқсаннан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08 желтоқсанға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Бұлтты, қар жауады</a:t>
            </a:r>
            <a:r>
              <a:rPr lang="uz-Cyrl-UZ" sz="1100" dirty="0" smtClean="0">
                <a:latin typeface="Times New Roman" pitchFamily="18" charset="0"/>
                <a:cs typeface="Times New Roman" pitchFamily="18" charset="0"/>
              </a:rPr>
              <a:t>. Солтүстік-батыстан солтүстік-шығысқа ауысатын  </a:t>
            </a:r>
            <a:r>
              <a:rPr lang="kk-KZ" sz="1100" dirty="0" smtClean="0">
                <a:latin typeface="Times New Roman" pitchFamily="18" charset="0"/>
                <a:cs typeface="Times New Roman" pitchFamily="18" charset="0"/>
              </a:rPr>
              <a:t>жел соғады, күші 5-10 м/с. Ауа температурасы  10-12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2" y="23446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желтоқсанда</a:t>
            </a:r>
            <a:r>
              <a:rPr lang="ru-RU" sz="1200" dirty="0" smtClean="0">
                <a:solidFill>
                  <a:schemeClr val="tx1"/>
                </a:solidFill>
                <a:latin typeface="Times New Roman" panose="02020603050405020304" pitchFamily="18" charset="0"/>
                <a:cs typeface="Times New Roman" panose="02020603050405020304" pitchFamily="18" charset="0"/>
              </a:rPr>
              <a:t>, 08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91545" y="239959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13398</TotalTime>
  <Words>574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2624</cp:revision>
  <cp:lastPrinted>2021-07-01T03:56:27Z</cp:lastPrinted>
  <dcterms:created xsi:type="dcterms:W3CDTF">2018-03-27T06:03:00Z</dcterms:created>
  <dcterms:modified xsi:type="dcterms:W3CDTF">2022-12-06T09:57:47Z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