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6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2-7 м/с. Температура воздуха ночью 21-23, днем 15-17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8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8 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Ночью туман. Ветер северо-восточный, восточный 0-5 м/с. Температура воздуха 23-25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97021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8 декабря 2022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14049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2593</cp:revision>
  <cp:lastPrinted>2021-02-03T11:37:00Z</cp:lastPrinted>
  <dcterms:created xsi:type="dcterms:W3CDTF">2018-03-27T06:03:00Z</dcterms:created>
  <dcterms:modified xsi:type="dcterms:W3CDTF">2022-12-06T08:48:11Z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