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137780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№340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декабря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декабря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383819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декабря</a:t>
            </a: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2-7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15-17, днём 8-10 мороза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08 декабря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20 ч. 07 декабря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08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16-18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70782" y="2449776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17653</TotalTime>
  <Words>591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2913</cp:revision>
  <cp:lastPrinted>2021-07-01T03:56:27Z</cp:lastPrinted>
  <dcterms:created xsi:type="dcterms:W3CDTF">2018-03-27T06:03:00Z</dcterms:created>
  <dcterms:modified xsi:type="dcterms:W3CDTF">2022-12-06T09:55:16Z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