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7740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06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1" y="26943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 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</a:rPr>
              <a:t>северо-восточный  </a:t>
            </a:r>
            <a:r>
              <a:rPr lang="ru-RU" sz="1200" dirty="0" smtClean="0">
                <a:latin typeface="Times New Roman"/>
                <a:ea typeface="Calibri"/>
              </a:rPr>
              <a:t>9-14 </a:t>
            </a:r>
            <a:r>
              <a:rPr lang="ru-RU" sz="1200" dirty="0"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13-15,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2-4 </a:t>
            </a:r>
            <a:r>
              <a:rPr lang="kk-KZ" sz="1200" dirty="0">
                <a:latin typeface="Times New Roman"/>
                <a:ea typeface="Calibri"/>
              </a:rPr>
              <a:t>мороза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Временами снег, туман. 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47526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6140" y="2551716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14479</TotalTime>
  <Words>538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2860</cp:revision>
  <cp:lastPrinted>2022-12-06T06:30:00Z</cp:lastPrinted>
  <dcterms:created xsi:type="dcterms:W3CDTF">2018-03-27T06:03:00Z</dcterms:created>
  <dcterms:modified xsi:type="dcterms:W3CDTF">2022-12-06T09:47:14Z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