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69423324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53000" y="1814685"/>
            <a:ext cx="4808538" cy="76944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05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9177384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27-29,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17184" y="288237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73966" y="2621887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8"/>
            <a:ext cx="4291013" cy="1715579"/>
            <a:chOff x="531521" y="4016711"/>
            <a:chExt cx="4291013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51267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15075</TotalTime>
  <Words>597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2527</cp:revision>
  <cp:lastPrinted>2021-07-01T03:56:27Z</cp:lastPrinted>
  <dcterms:created xsi:type="dcterms:W3CDTF">2018-03-27T06:03:00Z</dcterms:created>
  <dcterms:modified xsi:type="dcterms:W3CDTF">2022-12-05T09:54:10Z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