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8A08D10-8A13-4A5E-BAF8-055F3656CAA9}" v="1" dt="2022-11-19T08:46:53.25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 декабря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5 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ночью 17-19, днем 12-14 мороза.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7 декабря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 дека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7 декабря 2022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0-5 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21-23 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500834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9663841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594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67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 декабря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7 декабря 2022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41032" y="61594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8484516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79-83-3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info@meteo.kz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79-83-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 79-83-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14038</TotalTime>
  <Words>603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2588</cp:revision>
  <cp:lastPrinted>2021-02-03T11:37:00Z</cp:lastPrinted>
  <dcterms:created xsi:type="dcterms:W3CDTF">2018-03-27T06:03:00Z</dcterms:created>
  <dcterms:modified xsi:type="dcterms:W3CDTF">2022-12-05T08:54:06Z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