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08778336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339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дека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7770316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261618"/>
            <a:ext cx="4798916" cy="169277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06 декабря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декабря до 21 ч. 06 декабря 2022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небольшой снег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западный 7-12 м/с. Температура воздуха ночью 28-30,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21-23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декабря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декабря до 09 ч. 07 декабря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западный 5-10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28-30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ru-KZ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06, ночью 07 декабря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25253" y="257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18309</TotalTime>
  <Words>604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2968</cp:revision>
  <cp:lastPrinted>2021-11-30T05:55:24Z</cp:lastPrinted>
  <dcterms:created xsi:type="dcterms:W3CDTF">2018-03-27T06:03:00Z</dcterms:created>
  <dcterms:modified xsi:type="dcterms:W3CDTF">2022-12-05T09:15:30Z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