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57580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 по 21 ч. 06 декабря 2022 г.</a:t>
            </a:r>
            <a:endParaRPr lang="ru-RU" altLang="en-US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юго-западный, западный 0-5 м/с. Температура воздуха ночью 23-25,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09 ч. 07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8673" y="2636912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579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2365</cp:revision>
  <cp:lastPrinted>2021-07-01T03:56:27Z</cp:lastPrinted>
  <dcterms:created xsi:type="dcterms:W3CDTF">2018-03-27T06:03:00Z</dcterms:created>
  <dcterms:modified xsi:type="dcterms:W3CDTF">2022-12-05T09:20:17Z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