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41850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05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06 декабря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Ветер южный, юго-восточный 5-10 м/с. Температура воздуха ночью 16-18, днем 8-10 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декабря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05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юго-западный 5-10 м/с. Температура воздуха ночью 16-18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611831"/>
            <a:chOff x="517317" y="3968016"/>
            <a:chExt cx="4305218" cy="176784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17317" y="486655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               А.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Жокелова</a:t>
            </a: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05.12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13794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2464</cp:revision>
  <cp:lastPrinted>2021-07-01T03:56:27Z</cp:lastPrinted>
  <dcterms:created xsi:type="dcterms:W3CDTF">2018-03-27T06:03:00Z</dcterms:created>
  <dcterms:modified xsi:type="dcterms:W3CDTF">2022-12-05T09:13:02Z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