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35296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күндіз 17-19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07728" y="2852936"/>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13720</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2021-07-01T07:38:07Z</cp:lastPrinted>
  <dcterms:created xsi:type="dcterms:W3CDTF">2018-03-27T06:03:00Z</dcterms:created>
  <dcterms:modified xsi:type="dcterms:W3CDTF">2022-12-05T09:08:35Z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