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6379088"/>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05 желтоқсан</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901179"/>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a:solidFill>
                  <a:prstClr val="black"/>
                </a:solidFill>
                <a:latin typeface="Times New Roman" panose="02020603050405020304" pitchFamily="18" charset="0"/>
                <a:cs typeface="Times New Roman" panose="02020603050405020304" pitchFamily="18" charset="0"/>
              </a:rPr>
              <a:t>желтоқсанға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05 желтоқсан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06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nSpc>
                <a:spcPct val="107000"/>
              </a:lnSpc>
              <a:spcAft>
                <a:spcPts val="0"/>
              </a:spcAft>
            </a:pPr>
            <a:r>
              <a:rPr lang="kk-KZ" sz="1200" dirty="0" smtClean="0">
                <a:solidFill>
                  <a:prstClr val="black"/>
                </a:solidFill>
                <a:latin typeface="Times New Roman" pitchFamily="18" charset="0"/>
                <a:cs typeface="Times New Roman" pitchFamily="18" charset="0"/>
              </a:rPr>
              <a:t>            Түнде қар жауады. Кей уақытта тұман болады. </a:t>
            </a:r>
            <a:r>
              <a:rPr lang="kk-KZ" sz="1200" dirty="0" smtClean="0">
                <a:latin typeface="Times New Roman"/>
              </a:rPr>
              <a:t>С</a:t>
            </a:r>
            <a:r>
              <a:rPr lang="kk-KZ" sz="1200" dirty="0" smtClean="0">
                <a:latin typeface="Times New Roman"/>
                <a:ea typeface="Calibri"/>
              </a:rPr>
              <a:t>олтүстік-шығыстан</a:t>
            </a:r>
            <a:r>
              <a:rPr lang="kk-KZ" sz="1200" dirty="0" smtClean="0">
                <a:latin typeface="Times New Roman"/>
                <a:ea typeface="Times New Roman"/>
              </a:rPr>
              <a:t> </a:t>
            </a:r>
            <a:r>
              <a:rPr lang="kk-KZ" sz="1200" dirty="0" smtClean="0">
                <a:latin typeface="Times New Roman"/>
                <a:ea typeface="Calibri"/>
              </a:rPr>
              <a:t>жел соғады</a:t>
            </a:r>
            <a:r>
              <a:rPr lang="kk-KZ" sz="1200" dirty="0" smtClean="0">
                <a:latin typeface="Times New Roman"/>
                <a:ea typeface="Times New Roman"/>
              </a:rPr>
              <a:t>, </a:t>
            </a:r>
            <a:r>
              <a:rPr lang="kk-KZ" sz="1200" dirty="0" smtClean="0">
                <a:solidFill>
                  <a:prstClr val="black"/>
                </a:solidFill>
                <a:latin typeface="Times New Roman" pitchFamily="18" charset="0"/>
                <a:ea typeface="Calibri"/>
                <a:cs typeface="Times New Roman" pitchFamily="18" charset="0"/>
              </a:rPr>
              <a:t>күші 9-14</a:t>
            </a:r>
            <a:r>
              <a:rPr lang="kk-KZ" sz="1200" dirty="0" smtClean="0">
                <a:solidFill>
                  <a:prstClr val="black"/>
                </a:solidFill>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10-12, күндіз 2-4 градус аяз болады</a:t>
            </a:r>
            <a:r>
              <a:rPr lang="kk-KZ" sz="1200" dirty="0">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defRPr/>
            </a:pPr>
            <a:r>
              <a:rPr lang="ru-RU" sz="1200" b="1" dirty="0" smtClean="0">
                <a:solidFill>
                  <a:prstClr val="black"/>
                </a:solidFill>
                <a:latin typeface="Times New Roman" panose="02020603050405020304" pitchFamily="18" charset="0"/>
                <a:cs typeface="Times New Roman" panose="02020603050405020304" pitchFamily="18" charset="0"/>
              </a:rPr>
              <a:t>06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07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smtClean="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Ж</a:t>
            </a:r>
            <a:r>
              <a:rPr lang="kk-KZ" sz="1200" smtClean="0">
                <a:solidFill>
                  <a:prstClr val="black"/>
                </a:solidFill>
                <a:latin typeface="Times New Roman" pitchFamily="18" charset="0"/>
                <a:cs typeface="Times New Roman" pitchFamily="18" charset="0"/>
              </a:rPr>
              <a:t>ауын-шашынсыз. Кей </a:t>
            </a:r>
            <a:r>
              <a:rPr lang="kk-KZ" sz="1200" dirty="0" smtClean="0">
                <a:solidFill>
                  <a:prstClr val="black"/>
                </a:solidFill>
                <a:latin typeface="Times New Roman" pitchFamily="18" charset="0"/>
                <a:cs typeface="Times New Roman" pitchFamily="18" charset="0"/>
              </a:rPr>
              <a:t>уақытта тұман болады. </a:t>
            </a:r>
            <a:r>
              <a:rPr lang="kk-KZ" sz="1200" dirty="0" smtClean="0">
                <a:solidFill>
                  <a:prstClr val="black"/>
                </a:solidFill>
                <a:latin typeface="Times New Roman"/>
                <a:ea typeface="Times New Roman"/>
              </a:rPr>
              <a:t>С</a:t>
            </a:r>
            <a:r>
              <a:rPr lang="kk-KZ" sz="1200" dirty="0" smtClean="0">
                <a:solidFill>
                  <a:prstClr val="black"/>
                </a:solidFill>
                <a:latin typeface="Times New Roman"/>
                <a:ea typeface="Calibri"/>
              </a:rPr>
              <a:t>олтүстік-шығыстан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түнде 8-10 градус аяз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77584" y="264337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14400</TotalTime>
  <Words>564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2833</cp:revision>
  <cp:lastPrinted>2022-12-03T06:09:59Z</cp:lastPrinted>
  <dcterms:created xsi:type="dcterms:W3CDTF">2018-03-27T06:03:00Z</dcterms:created>
  <dcterms:modified xsi:type="dcterms:W3CDTF">2022-12-05T09:37:00Z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