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691798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северо-восточный 2-7 м/с. Температура воздуха ночью 12-14, днем 5-7мороза.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183" y="31567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6035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1715" y="2597210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525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2714</cp:revision>
  <cp:lastPrinted>2021-07-01T03:56:27Z</cp:lastPrinted>
  <dcterms:created xsi:type="dcterms:W3CDTF">2018-03-27T06:03:00Z</dcterms:created>
  <dcterms:modified xsi:type="dcterms:W3CDTF">2022-12-05T09:35:59Z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