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5" d="100"/>
          <a:sy n="85" d="100"/>
        </p:scale>
        <p:origin x="96" y="5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9528427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№339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декабря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декабря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декабря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декабря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восточный 7-12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20-22,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2022 г.</a:t>
            </a:r>
            <a:endParaRPr lang="kk-KZ" sz="11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7-12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030800"/>
            <a:ext cx="4824412" cy="769441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декабря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декабря 2022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05 декабря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2505842"/>
              </p:ext>
            </p:extLst>
          </p:nvPr>
        </p:nvGraphicFramePr>
        <p:xfrm>
          <a:off x="5081588" y="401576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42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46518151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4115" y="313916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2427797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077010"/>
              <a:ext cx="1896673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15058</TotalTime>
  <Words>603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2524</cp:revision>
  <cp:lastPrinted>2021-07-01T03:56:27Z</cp:lastPrinted>
  <dcterms:created xsi:type="dcterms:W3CDTF">2018-03-27T06:03:00Z</dcterms:created>
  <dcterms:modified xsi:type="dcterms:W3CDTF">2022-12-05T09:02:28Z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