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925176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06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25-27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87112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декабря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56484" y="2636912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Каирбекова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379;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Дощанова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43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2 - улица Бородина, район дома №142;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4 - улица Маяковского.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16053</TotalTime>
  <Words>559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2564</cp:revision>
  <cp:lastPrinted>2021-07-01T03:56:27Z</cp:lastPrinted>
  <dcterms:created xsi:type="dcterms:W3CDTF">2018-03-27T06:03:00Z</dcterms:created>
  <dcterms:modified xsi:type="dcterms:W3CDTF">2022-12-05T09:10:58Z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