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6143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06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05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солтүстіктен, </a:t>
            </a:r>
            <a:r>
              <a:rPr lang="kk-KZ" sz="1100" dirty="0" smtClean="0">
                <a:latin typeface="Times New Roman" pitchFamily="18" charset="0"/>
                <a:cs typeface="Times New Roman" pitchFamily="18" charset="0"/>
              </a:rPr>
              <a:t>солтүстік шығыстан соғады, күші 7-12 м/с. Ауа температурасы түнде 15-17, күндіз 8-10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06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07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с</a:t>
            </a:r>
            <a:r>
              <a:rPr lang="kk-KZ" sz="1100" dirty="0" smtClean="0">
                <a:latin typeface="Times New Roman" pitchFamily="18" charset="0"/>
                <a:cs typeface="Times New Roman" pitchFamily="18" charset="0"/>
              </a:rPr>
              <a:t>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0537" y="2426987"/>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3074</cp:revision>
  <cp:lastPrinted>2021-07-01T03:56:27Z</cp:lastPrinted>
  <dcterms:created xsi:type="dcterms:W3CDTF">2018-03-27T06:03:00Z</dcterms:created>
  <dcterms:modified xsi:type="dcterms:W3CDTF">2022-12-05T09:59:51Z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