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6841212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№339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декабря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декабря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67799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декабря</a:t>
            </a: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северный, северо-восточный 7-12 м/с. Температура воздуха ночью 15-17, днём 8-10 мороза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07 декабря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20 ч. 06 декабря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07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15-17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15266" y="2684940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17646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2908</cp:revision>
  <cp:lastPrinted>2021-07-01T03:56:27Z</cp:lastPrinted>
  <dcterms:created xsi:type="dcterms:W3CDTF">2018-03-27T06:03:00Z</dcterms:created>
  <dcterms:modified xsi:type="dcterms:W3CDTF">2022-12-05T10:01:42Z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